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351B06-1519-4AF9-86D7-09F328647776}" v="4" dt="2026-06-22T18:18:03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0" d="100"/>
          <a:sy n="40" d="100"/>
        </p:scale>
        <p:origin x="2366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Parenti" userId="c8f5ccab-0527-4fcc-b9d4-e3b96b5cc00e" providerId="ADAL" clId="{FF5561B1-F8AF-4169-9808-6F11EC070069}"/>
    <pc:docChg chg="undo custSel modMainMaster">
      <pc:chgData name="Lisa Parenti" userId="c8f5ccab-0527-4fcc-b9d4-e3b96b5cc00e" providerId="ADAL" clId="{FF5561B1-F8AF-4169-9808-6F11EC070069}" dt="2026-06-22T18:18:03.067" v="27" actId="6549"/>
      <pc:docMkLst>
        <pc:docMk/>
      </pc:docMkLst>
      <pc:sldMasterChg chg="modSldLayout">
        <pc:chgData name="Lisa Parenti" userId="c8f5ccab-0527-4fcc-b9d4-e3b96b5cc00e" providerId="ADAL" clId="{FF5561B1-F8AF-4169-9808-6F11EC070069}" dt="2026-06-22T18:18:03.067" v="27" actId="6549"/>
        <pc:sldMasterMkLst>
          <pc:docMk/>
          <pc:sldMasterMk cId="2934933602" sldId="2147483660"/>
        </pc:sldMasterMkLst>
        <pc:sldLayoutChg chg="modSp mod">
          <pc:chgData name="Lisa Parenti" userId="c8f5ccab-0527-4fcc-b9d4-e3b96b5cc00e" providerId="ADAL" clId="{FF5561B1-F8AF-4169-9808-6F11EC070069}" dt="2026-06-22T18:18:03.067" v="27" actId="6549"/>
          <pc:sldLayoutMkLst>
            <pc:docMk/>
            <pc:sldMasterMk cId="2934933602" sldId="2147483660"/>
            <pc:sldLayoutMk cId="423826497" sldId="2147483665"/>
          </pc:sldLayoutMkLst>
          <pc:spChg chg="mod">
            <ac:chgData name="Lisa Parenti" userId="c8f5ccab-0527-4fcc-b9d4-e3b96b5cc00e" providerId="ADAL" clId="{FF5561B1-F8AF-4169-9808-6F11EC070069}" dt="2026-06-22T18:18:03.067" v="27" actId="6549"/>
            <ac:spMkLst>
              <pc:docMk/>
              <pc:sldMasterMk cId="2934933602" sldId="2147483660"/>
              <pc:sldLayoutMk cId="423826497" sldId="2147483665"/>
              <ac:spMk id="4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F1C36F-C0BF-4069-9710-2FB5CDBA92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9E009-5B2F-4C1D-A2EF-9E3B7F7D9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9E476-15FD-45B0-A8E0-985EF92F475C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78016-F2A5-4DE1-81E2-87DEA2D295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DCCCCA-A6D7-4681-A5D9-A7CC5476C4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FCEBF-B6BD-4C60-A219-6BBB20D32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47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AC5F2-3C21-497C-8A46-8E8F020C9CFA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50C92-CC2A-46B0-97FD-394CCF73E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3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5760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picture containing food, game, drawing&#10;&#10;Description automatically generated">
            <a:extLst>
              <a:ext uri="{FF2B5EF4-FFF2-40B4-BE49-F238E27FC236}">
                <a16:creationId xmlns:a16="http://schemas.microsoft.com/office/drawing/2014/main" id="{AAD1D92A-C1ED-458B-B03E-150A74CB0B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867" y="6169251"/>
            <a:ext cx="728133" cy="5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e0c8d9-a50d-477e-bcbb-aaac67f4d7fa" xsi:nil="true"/>
    <lcf76f155ced4ddcb4097134ff3c332f xmlns="c9d61c11-540c-4d24-aca1-3dde346334a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tatus xmlns="c9d61c11-540c-4d24-aca1-3dde346334a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9BCC93B4844408A8AECA765DF50B1" ma:contentTypeVersion="22" ma:contentTypeDescription="Create a new document." ma:contentTypeScope="" ma:versionID="35f60b93b8cabb17da118ab4ef34dde1">
  <xsd:schema xmlns:xsd="http://www.w3.org/2001/XMLSchema" xmlns:xs="http://www.w3.org/2001/XMLSchema" xmlns:p="http://schemas.microsoft.com/office/2006/metadata/properties" xmlns:ns1="http://schemas.microsoft.com/sharepoint/v3" xmlns:ns2="c9d61c11-540c-4d24-aca1-3dde346334a4" xmlns:ns3="17e0c8d9-a50d-477e-bcbb-aaac67f4d7fa" targetNamespace="http://schemas.microsoft.com/office/2006/metadata/properties" ma:root="true" ma:fieldsID="a1fcbe198ff5a971cb52d29178be5e5e" ns1:_="" ns2:_="" ns3:_="">
    <xsd:import namespace="http://schemas.microsoft.com/sharepoint/v3"/>
    <xsd:import namespace="c9d61c11-540c-4d24-aca1-3dde346334a4"/>
    <xsd:import namespace="17e0c8d9-a50d-477e-bcbb-aaac67f4d7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61c11-540c-4d24-aca1-3dde346334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84a4cfa-e95a-4c82-8dc1-84324b9674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28" nillable="true" ma:displayName="Status " ma:format="Dropdown" ma:internalName="Status">
      <xsd:simpleType>
        <xsd:restriction base="dms:Choice">
          <xsd:enumeration value="Invoice Sent "/>
          <xsd:enumeration value="Invoice Paid "/>
          <xsd:enumeration value="Form Received 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0c8d9-a50d-477e-bcbb-aaac67f4d7f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01f570e-f9b0-4dbb-87a7-5a57121ba63f}" ma:internalName="TaxCatchAll" ma:showField="CatchAllData" ma:web="17e0c8d9-a50d-477e-bcbb-aaac67f4d7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BBEEB4-CF4E-48E8-8793-D991E0E814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C7F127-7068-417C-9749-AAA5B902B0C0}">
  <ds:schemaRefs>
    <ds:schemaRef ds:uri="http://schemas.microsoft.com/office/2006/metadata/properties"/>
    <ds:schemaRef ds:uri="http://schemas.microsoft.com/office/infopath/2007/PartnerControls"/>
    <ds:schemaRef ds:uri="17e0c8d9-a50d-477e-bcbb-aaac67f4d7fa"/>
    <ds:schemaRef ds:uri="c9d61c11-540c-4d24-aca1-3dde346334a4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C7468E38-453E-4014-B2A8-AEFACA996C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d61c11-540c-4d24-aca1-3dde346334a4"/>
    <ds:schemaRef ds:uri="17e0c8d9-a50d-477e-bcbb-aaac67f4d7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178</TotalTime>
  <Words>41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Lisa Parenti</cp:lastModifiedBy>
  <cp:revision>31</cp:revision>
  <dcterms:created xsi:type="dcterms:W3CDTF">2017-01-30T20:04:56Z</dcterms:created>
  <dcterms:modified xsi:type="dcterms:W3CDTF">2026-06-22T18:18:11Z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0x0101007639BCC93B4844408A8AECA765DF50B1</vt:lpwstr>
  </property>
  <property fmtid="{D5CDD505-2E9C-101B-9397-08002B2CF9AE}" pid="3" name="MediaServiceImageTags">
    <vt:lpwstr/>
  </property>
</Properties>
</file>